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5" r:id="rId5"/>
    <p:sldId id="310" r:id="rId6"/>
    <p:sldId id="311" r:id="rId7"/>
    <p:sldId id="313" r:id="rId8"/>
    <p:sldId id="312" r:id="rId9"/>
    <p:sldId id="320" r:id="rId10"/>
    <p:sldId id="315" r:id="rId11"/>
    <p:sldId id="316" r:id="rId12"/>
    <p:sldId id="317" r:id="rId13"/>
    <p:sldId id="322" r:id="rId14"/>
    <p:sldId id="321" r:id="rId15"/>
    <p:sldId id="324" r:id="rId16"/>
    <p:sldId id="325" r:id="rId17"/>
    <p:sldId id="326" r:id="rId18"/>
  </p:sldIdLst>
  <p:sldSz cx="12188825" cy="6858000"/>
  <p:notesSz cx="6858000" cy="9144000"/>
  <p:custDataLst>
    <p:tags r:id="rId21"/>
  </p:custDataLst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29" autoAdjust="0"/>
  </p:normalViewPr>
  <p:slideViewPr>
    <p:cSldViewPr showGuides="1">
      <p:cViewPr varScale="1">
        <p:scale>
          <a:sx n="102" d="100"/>
          <a:sy n="102" d="100"/>
        </p:scale>
        <p:origin x="138" y="17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868A5074-CE0D-4554-A997-CC9160940530}" type="datetime1">
              <a:rPr lang="ru-RU" smtClean="0"/>
              <a:pPr algn="r" rtl="0"/>
              <a:t>25.06.2021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ru-RU" smtClean="0"/>
              <a:pPr algn="r" rt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AE0CC78-488A-4892-9E55-EA2E7FA7AD95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4" name="Образ слайда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полнитель заметок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u-RU" smtClean="0"/>
              <a:t>Образец подзаголовка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A680347-8CB2-4BC6-9CD2-ABDD556782DE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/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9032FF7-F906-4C17-885C-6356C5B13C33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E08C5DC-7690-41E4-921F-0CCD86F95B69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175A814-E90F-481F-9D66-10F3829730B9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ru-RU" dirty="0"/>
              <a:t>​</a:t>
            </a:r>
            <a:fld id="{37209019-E585-49FC-B62B-4F8E88B75BBF}" type="datetime1">
              <a:rPr lang="ru-RU" smtClean="0"/>
              <a:pPr/>
              <a:t>25.06.2021</a:t>
            </a:fld>
            <a:r>
              <a:rPr lang="ru-RU" dirty="0"/>
              <a:t>​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553319-FCD4-4339-95E3-CA608CFF30E2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E4BD36-0D92-42E0-A6BC-3DE49444FD88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3AA0470-602E-4818-A25C-047C8515CFC6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ru-RU" smtClean="0"/>
              <a:t>Образец текста</a:t>
            </a:r>
          </a:p>
          <a:p>
            <a:pPr lvl="1" rtl="0"/>
            <a:r>
              <a:rPr lang="ru-RU" smtClean="0"/>
              <a:t>Второй уровень</a:t>
            </a:r>
          </a:p>
          <a:p>
            <a:pPr lvl="2" rtl="0"/>
            <a:r>
              <a:rPr lang="ru-RU" smtClean="0"/>
              <a:t>Третий уровень</a:t>
            </a:r>
          </a:p>
          <a:p>
            <a:pPr lvl="3" rtl="0"/>
            <a:r>
              <a:rPr lang="ru-RU" smtClean="0"/>
              <a:t>Четвертый уровень</a:t>
            </a:r>
          </a:p>
          <a:p>
            <a:pPr lvl="4" rtl="0"/>
            <a:r>
              <a:rPr lang="ru-RU" smtClean="0"/>
              <a:t>Пятый уровень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9837FC-FBB6-4C6B-A6BE-B70FBC32743C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ru-RU" smtClean="0"/>
              <a:t>Вставка рисунка</a:t>
            </a:r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smtClean="0"/>
              <a:t>Образец заголовка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DD946C2-3993-4E07-A8EC-429B93E58A31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заголовка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Замещающий текст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dirty="0"/>
              <a:t>Образец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5FE10-96C7-4D4D-AAC7-3367C5776B31}" type="datetime1">
              <a:rPr lang="ru-RU" smtClean="0"/>
              <a:pPr/>
              <a:t>25.06.2021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etiweb.github.io/Edward-Moskalenko-ITOG/index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vzyatkotenka.ru/" TargetMode="External"/><Relationship Id="rId2" Type="http://schemas.openxmlformats.org/officeDocument/2006/relationships/hyperlink" Target="https://www.friendforpet.ru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kotocafes.ru/sokolniki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 2"/>
          <p:cNvSpPr>
            <a:spLocks noGrp="1"/>
          </p:cNvSpPr>
          <p:nvPr>
            <p:ph type="ctrTitle"/>
          </p:nvPr>
        </p:nvSpPr>
        <p:spPr>
          <a:xfrm>
            <a:off x="693812" y="547847"/>
            <a:ext cx="3682752" cy="2016224"/>
          </a:xfrm>
        </p:spPr>
        <p:txBody>
          <a:bodyPr rtlCol="0"/>
          <a:lstStyle/>
          <a:p>
            <a:pPr rtl="0"/>
            <a:r>
              <a:rPr lang="ru-RU" dirty="0" err="1" smtClean="0"/>
              <a:t>КотоДом</a:t>
            </a:r>
            <a:endParaRPr lang="ru-RU" dirty="0"/>
          </a:p>
        </p:txBody>
      </p:sp>
      <p:sp>
        <p:nvSpPr>
          <p:cNvPr id="4" name="Подзаголовок 3"/>
          <p:cNvSpPr>
            <a:spLocks noGrp="1"/>
          </p:cNvSpPr>
          <p:nvPr>
            <p:ph type="subTitle" idx="1"/>
          </p:nvPr>
        </p:nvSpPr>
        <p:spPr>
          <a:xfrm>
            <a:off x="508620" y="2708920"/>
            <a:ext cx="8229600" cy="1219200"/>
          </a:xfrm>
        </p:spPr>
        <p:txBody>
          <a:bodyPr rtlCol="0"/>
          <a:lstStyle/>
          <a:p>
            <a:pPr rtl="0"/>
            <a:r>
              <a:rPr lang="ru-RU" dirty="0" smtClean="0"/>
              <a:t>Наполним дом радостью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276" y="547847"/>
            <a:ext cx="4542857" cy="2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3812" y="620688"/>
            <a:ext cx="2049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err="1" smtClean="0"/>
              <a:t>МариКошка</a:t>
            </a:r>
            <a:endParaRPr lang="ru-RU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981844" y="1556792"/>
            <a:ext cx="100811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+ В первые секунды всё понятно</a:t>
            </a:r>
          </a:p>
          <a:p>
            <a:endParaRPr lang="ru-RU" dirty="0"/>
          </a:p>
          <a:p>
            <a:pPr marL="285750" indent="-285750">
              <a:buFontTx/>
              <a:buChar char="-"/>
            </a:pPr>
            <a:r>
              <a:rPr lang="ru-RU" dirty="0" smtClean="0"/>
              <a:t>Нет подробной информации о котах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Не отрегулирована первая же картинка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388" y="394760"/>
            <a:ext cx="5773145" cy="324739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940" y="3717032"/>
            <a:ext cx="5348065" cy="300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50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3812" y="620688"/>
            <a:ext cx="53810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Кото Кафе </a:t>
            </a:r>
            <a:r>
              <a:rPr lang="ru-RU" sz="2800" dirty="0" err="1" smtClean="0"/>
              <a:t>Мурчашка</a:t>
            </a:r>
            <a:r>
              <a:rPr lang="ru-RU" sz="2800" dirty="0" smtClean="0"/>
              <a:t> (как приют)</a:t>
            </a:r>
            <a:endParaRPr lang="ru-RU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662880" y="1268760"/>
            <a:ext cx="100811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+ Рисованный стиль</a:t>
            </a:r>
          </a:p>
          <a:p>
            <a:r>
              <a:rPr lang="ru-RU" dirty="0" smtClean="0"/>
              <a:t>+ Реальные отзывы </a:t>
            </a:r>
          </a:p>
          <a:p>
            <a:endParaRPr lang="ru-RU" dirty="0"/>
          </a:p>
          <a:p>
            <a:pPr marL="285750" indent="-285750">
              <a:buFontTx/>
              <a:buChar char="-"/>
            </a:pPr>
            <a:r>
              <a:rPr lang="ru-RU" dirty="0" smtClean="0"/>
              <a:t>На начальном экране очень много слов, главная фраза плохо выделяется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Почти весь сайт в центре, пустота по бокам (можно заполнить красивым фоном с картинками)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Нет пересылающих кнопок, до плашки составления цены и до контактной информации листать долго</a:t>
            </a:r>
          </a:p>
          <a:p>
            <a:endParaRPr lang="ru-RU" dirty="0" smtClean="0"/>
          </a:p>
          <a:p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t="8000" b="2000"/>
          <a:stretch/>
        </p:blipFill>
        <p:spPr>
          <a:xfrm>
            <a:off x="3718148" y="3356992"/>
            <a:ext cx="6336704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Структура сайта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- О нас</a:t>
            </a:r>
          </a:p>
          <a:p>
            <a:pPr marL="0" indent="0">
              <a:buNone/>
            </a:pPr>
            <a:r>
              <a:rPr lang="ru-RU" dirty="0"/>
              <a:t>- Кошки</a:t>
            </a:r>
          </a:p>
          <a:p>
            <a:pPr marL="0" indent="0">
              <a:buNone/>
            </a:pPr>
            <a:r>
              <a:rPr lang="ru-RU" dirty="0"/>
              <a:t>- Посетить приют</a:t>
            </a:r>
          </a:p>
          <a:p>
            <a:pPr marL="0" indent="0">
              <a:buNone/>
            </a:pPr>
            <a:r>
              <a:rPr lang="ru-RU" dirty="0"/>
              <a:t>- Контактная информация</a:t>
            </a:r>
          </a:p>
        </p:txBody>
      </p:sp>
    </p:spTree>
    <p:extLst>
      <p:ext uri="{BB962C8B-B14F-4D97-AF65-F5344CB8AC3E}">
        <p14:creationId xmlns:p14="http://schemas.microsoft.com/office/powerpoint/2010/main" val="939235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Макет сайта</a:t>
            </a:r>
            <a:r>
              <a:rPr lang="en-US" dirty="0" smtClean="0"/>
              <a:t>: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268" y="0"/>
            <a:ext cx="5472608" cy="6775426"/>
          </a:xfrm>
        </p:spPr>
      </p:pic>
    </p:spTree>
    <p:extLst>
      <p:ext uri="{BB962C8B-B14F-4D97-AF65-F5344CB8AC3E}">
        <p14:creationId xmlns:p14="http://schemas.microsoft.com/office/powerpoint/2010/main" val="17961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detiweb.github.io/Edward-Moskalenko-ITOG/index.html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074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261764" y="-243408"/>
            <a:ext cx="9144001" cy="1371600"/>
          </a:xfrm>
        </p:spPr>
        <p:txBody>
          <a:bodyPr rtlCol="0"/>
          <a:lstStyle/>
          <a:p>
            <a:pPr rtl="0"/>
            <a:r>
              <a:rPr lang="ru-RU" dirty="0" smtClean="0"/>
              <a:t>Техническое задание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14" name="Объект 13"/>
          <p:cNvSpPr>
            <a:spLocks noGrp="1"/>
          </p:cNvSpPr>
          <p:nvPr>
            <p:ph idx="1"/>
          </p:nvPr>
        </p:nvSpPr>
        <p:spPr>
          <a:xfrm>
            <a:off x="333772" y="1268760"/>
            <a:ext cx="9134391" cy="4114801"/>
          </a:xfrm>
        </p:spPr>
        <p:txBody>
          <a:bodyPr rtlCol="0"/>
          <a:lstStyle/>
          <a:p>
            <a:pPr rtl="0"/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31686" t="16805" r="29324" b="9678"/>
          <a:stretch/>
        </p:blipFill>
        <p:spPr>
          <a:xfrm>
            <a:off x="5374332" y="116632"/>
            <a:ext cx="6192688" cy="656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Цель сайта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Задача нашего сайта сделать более популярным приют и получить возможность онлайн узнать о наших котах.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Целевая аудитория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ru-RU" dirty="0" smtClean="0"/>
              <a:t>Я выделил 2 основных группы, которые мы сейчас обсудим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ru-RU" dirty="0" smtClean="0"/>
              <a:t>Любители котов</a:t>
            </a:r>
          </a:p>
          <a:p>
            <a:r>
              <a:rPr lang="ru-RU" dirty="0" smtClean="0"/>
              <a:t>Пенсионеры</a:t>
            </a:r>
          </a:p>
          <a:p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341884" y="533399"/>
            <a:ext cx="9144001" cy="1371600"/>
          </a:xfrm>
        </p:spPr>
        <p:txBody>
          <a:bodyPr rtlCol="0"/>
          <a:lstStyle/>
          <a:p>
            <a:pPr rtl="0"/>
            <a:r>
              <a:rPr lang="ru-RU" dirty="0" smtClean="0"/>
              <a:t>Любители котов</a:t>
            </a:r>
            <a:endParaRPr lang="ru-RU" dirty="0"/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ФИО</a:t>
            </a:r>
            <a:r>
              <a:rPr lang="en-US" dirty="0" smtClean="0"/>
              <a:t>:</a:t>
            </a:r>
            <a:r>
              <a:rPr lang="ru-RU" dirty="0"/>
              <a:t> </a:t>
            </a:r>
            <a:r>
              <a:rPr lang="ru-RU" dirty="0" smtClean="0"/>
              <a:t>Москаленко Александра Степановна</a:t>
            </a:r>
          </a:p>
          <a:p>
            <a:pPr marL="0" indent="0">
              <a:buNone/>
            </a:pPr>
            <a:r>
              <a:rPr lang="ru-RU" dirty="0" smtClean="0"/>
              <a:t>Возраст</a:t>
            </a:r>
            <a:r>
              <a:rPr lang="en-US" dirty="0" smtClean="0"/>
              <a:t>:</a:t>
            </a:r>
            <a:r>
              <a:rPr lang="ru-RU" dirty="0" smtClean="0"/>
              <a:t> 21 год</a:t>
            </a:r>
          </a:p>
          <a:p>
            <a:pPr marL="0" indent="0">
              <a:buNone/>
            </a:pPr>
            <a:r>
              <a:rPr lang="ru-RU" dirty="0" smtClean="0"/>
              <a:t>Вид деятельности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 err="1" smtClean="0"/>
              <a:t>Фрилансер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Доход</a:t>
            </a:r>
            <a:r>
              <a:rPr lang="en-US" dirty="0" smtClean="0"/>
              <a:t>: 50-90 </a:t>
            </a:r>
            <a:r>
              <a:rPr lang="ru-RU" dirty="0" smtClean="0"/>
              <a:t>тыс.</a:t>
            </a:r>
          </a:p>
          <a:p>
            <a:pPr marL="0" indent="0">
              <a:buNone/>
            </a:pPr>
            <a:r>
              <a:rPr lang="ru-RU" dirty="0" smtClean="0"/>
              <a:t>Интересы</a:t>
            </a:r>
            <a:r>
              <a:rPr lang="en-US" dirty="0" smtClean="0"/>
              <a:t>:</a:t>
            </a:r>
            <a:r>
              <a:rPr lang="ru-RU" dirty="0" smtClean="0"/>
              <a:t> Фильмы, веб разработка,</a:t>
            </a:r>
          </a:p>
          <a:p>
            <a:pPr marL="0" indent="0">
              <a:buNone/>
            </a:pPr>
            <a:r>
              <a:rPr lang="ru-RU" dirty="0" smtClean="0"/>
              <a:t>кошки.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460" y="3276599"/>
            <a:ext cx="4824628" cy="321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1341884" y="533399"/>
            <a:ext cx="9144001" cy="1371600"/>
          </a:xfrm>
        </p:spPr>
        <p:txBody>
          <a:bodyPr rtlCol="0"/>
          <a:lstStyle/>
          <a:p>
            <a:pPr rtl="0"/>
            <a:r>
              <a:rPr lang="ru-RU" dirty="0" smtClean="0"/>
              <a:t>Пенсионер</a:t>
            </a:r>
            <a:endParaRPr lang="ru-RU" dirty="0"/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ФИО</a:t>
            </a:r>
            <a:r>
              <a:rPr lang="en-US" dirty="0" smtClean="0"/>
              <a:t>:</a:t>
            </a:r>
            <a:r>
              <a:rPr lang="ru-RU" dirty="0"/>
              <a:t> </a:t>
            </a:r>
            <a:r>
              <a:rPr lang="ru-RU" dirty="0" smtClean="0"/>
              <a:t>Рыбалкина Ирина Викторовна</a:t>
            </a:r>
          </a:p>
          <a:p>
            <a:pPr marL="0" indent="0">
              <a:buNone/>
            </a:pPr>
            <a:r>
              <a:rPr lang="ru-RU" dirty="0" smtClean="0"/>
              <a:t>Возраст</a:t>
            </a:r>
            <a:r>
              <a:rPr lang="en-US" dirty="0" smtClean="0"/>
              <a:t>:</a:t>
            </a:r>
            <a:r>
              <a:rPr lang="ru-RU" dirty="0" smtClean="0"/>
              <a:t> 60 лет</a:t>
            </a:r>
          </a:p>
          <a:p>
            <a:pPr marL="0" indent="0">
              <a:buNone/>
            </a:pPr>
            <a:r>
              <a:rPr lang="ru-RU" dirty="0" smtClean="0"/>
              <a:t>Вид деятельности</a:t>
            </a:r>
            <a:r>
              <a:rPr lang="en-US" dirty="0" smtClean="0"/>
              <a:t>:</a:t>
            </a:r>
            <a:r>
              <a:rPr lang="ru-RU" dirty="0" smtClean="0"/>
              <a:t> Пенсионерка </a:t>
            </a:r>
          </a:p>
          <a:p>
            <a:pPr marL="0" indent="0">
              <a:buNone/>
            </a:pPr>
            <a:r>
              <a:rPr lang="ru-RU" dirty="0" smtClean="0"/>
              <a:t>Доход</a:t>
            </a:r>
            <a:r>
              <a:rPr lang="en-US" dirty="0" smtClean="0"/>
              <a:t>: </a:t>
            </a:r>
            <a:r>
              <a:rPr lang="ru-RU" dirty="0" smtClean="0"/>
              <a:t>12 тыс.</a:t>
            </a:r>
          </a:p>
          <a:p>
            <a:pPr marL="0" indent="0">
              <a:buNone/>
            </a:pPr>
            <a:r>
              <a:rPr lang="ru-RU" dirty="0" smtClean="0"/>
              <a:t>Интересы</a:t>
            </a:r>
            <a:r>
              <a:rPr lang="en-US" dirty="0" smtClean="0"/>
              <a:t>:</a:t>
            </a:r>
            <a:r>
              <a:rPr lang="ru-RU" dirty="0" smtClean="0"/>
              <a:t> фильмы по телевиденью,</a:t>
            </a:r>
          </a:p>
          <a:p>
            <a:pPr marL="0" indent="0">
              <a:buNone/>
            </a:pPr>
            <a:r>
              <a:rPr lang="ru-RU" dirty="0" smtClean="0"/>
              <a:t> домашние животные, комнатные </a:t>
            </a:r>
          </a:p>
          <a:p>
            <a:pPr marL="0" indent="0">
              <a:buNone/>
            </a:pPr>
            <a:r>
              <a:rPr lang="ru-RU" dirty="0" smtClean="0"/>
              <a:t>растения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476" y="1904999"/>
            <a:ext cx="537488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233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30116" y="-171400"/>
            <a:ext cx="9144001" cy="1371600"/>
          </a:xfrm>
        </p:spPr>
        <p:txBody>
          <a:bodyPr rtlCol="0"/>
          <a:lstStyle/>
          <a:p>
            <a:pPr rtl="0"/>
            <a:r>
              <a:rPr lang="ru-RU" dirty="0" smtClean="0"/>
              <a:t>Целевое действие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522411" y="1866900"/>
            <a:ext cx="4416552" cy="762000"/>
          </a:xfrm>
        </p:spPr>
        <p:txBody>
          <a:bodyPr rtlCol="0"/>
          <a:lstStyle/>
          <a:p>
            <a:pPr rtl="0"/>
            <a:r>
              <a:rPr lang="ru-RU" dirty="0" smtClean="0"/>
              <a:t>Чтобы человек</a:t>
            </a:r>
            <a:r>
              <a:rPr lang="ru-RU" dirty="0"/>
              <a:t>: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ru-RU" dirty="0" smtClean="0"/>
              <a:t>1.Приютил кота за символическую сумму, нажав на кнопку «Подробнее», связался с консультантом, получил кота и был бы счастлив.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ru-RU" dirty="0" smtClean="0"/>
              <a:t>2.Посетил наш приют, нажав на кнопку «Посетить» приют</a:t>
            </a:r>
            <a:endParaRPr lang="en-US" dirty="0" smtClean="0"/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6249861" y="1866900"/>
            <a:ext cx="4416552" cy="762000"/>
          </a:xfrm>
        </p:spPr>
        <p:txBody>
          <a:bodyPr rtlCol="0"/>
          <a:lstStyle/>
          <a:p>
            <a:pPr rtl="0"/>
            <a:r>
              <a:rPr lang="ru-RU" dirty="0" smtClean="0"/>
              <a:t>Чтобы человек</a:t>
            </a:r>
            <a:r>
              <a:rPr lang="ru-RU" dirty="0"/>
              <a:t>:</a:t>
            </a:r>
          </a:p>
        </p:txBody>
      </p:sp>
      <p:cxnSp>
        <p:nvCxnSpPr>
          <p:cNvPr id="9" name="Прямая со стрелкой 8"/>
          <p:cNvCxnSpPr/>
          <p:nvPr/>
        </p:nvCxnSpPr>
        <p:spPr>
          <a:xfrm flipH="1">
            <a:off x="2926060" y="1340768"/>
            <a:ext cx="504056" cy="5261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7462564" y="1295008"/>
            <a:ext cx="432048" cy="6176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142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dirty="0" smtClean="0"/>
              <a:t>Анализ конкурентов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269876" y="2348880"/>
            <a:ext cx="29665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https://www.friendforpet.ru</a:t>
            </a:r>
            <a:r>
              <a:rPr lang="en-US" dirty="0" smtClean="0">
                <a:hlinkClick r:id="rId2"/>
              </a:rPr>
              <a:t>/</a:t>
            </a:r>
            <a:endParaRPr lang="ru-RU" dirty="0" smtClean="0"/>
          </a:p>
          <a:p>
            <a:r>
              <a:rPr lang="en-US" dirty="0">
                <a:hlinkClick r:id="rId3"/>
              </a:rPr>
              <a:t>https://vzyatkotenka.ru</a:t>
            </a:r>
            <a:r>
              <a:rPr lang="en-US" dirty="0" smtClean="0">
                <a:hlinkClick r:id="rId3"/>
              </a:rPr>
              <a:t>/</a:t>
            </a:r>
            <a:endParaRPr lang="ru-RU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kotocafes.ru/sokolniki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3812" y="620688"/>
            <a:ext cx="30684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Соц. проект </a:t>
            </a:r>
            <a:r>
              <a:rPr lang="en-US" sz="2800" dirty="0" smtClean="0"/>
              <a:t>Purina</a:t>
            </a:r>
            <a:endParaRPr lang="ru-RU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981844" y="1556792"/>
            <a:ext cx="100811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+ Хороший начальный экран</a:t>
            </a:r>
          </a:p>
          <a:p>
            <a:r>
              <a:rPr lang="ru-RU" dirty="0" smtClean="0"/>
              <a:t>+ В первые секунды понятно куда ты попал</a:t>
            </a:r>
          </a:p>
          <a:p>
            <a:r>
              <a:rPr lang="ru-RU" dirty="0" smtClean="0"/>
              <a:t>+ Легкие цвета</a:t>
            </a:r>
          </a:p>
          <a:p>
            <a:endParaRPr lang="ru-RU" dirty="0"/>
          </a:p>
          <a:p>
            <a:pPr marL="285750" indent="-285750">
              <a:buFontTx/>
              <a:buChar char="-"/>
            </a:pPr>
            <a:r>
              <a:rPr lang="ru-RU" dirty="0" smtClean="0"/>
              <a:t>Нет обратной связи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У некоторых животных нет фото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81" y="3370824"/>
            <a:ext cx="1656908" cy="347768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17337" t="31886" r="61739" b="8596"/>
          <a:stretch/>
        </p:blipFill>
        <p:spPr>
          <a:xfrm>
            <a:off x="2422004" y="3370824"/>
            <a:ext cx="1800199" cy="347768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316" y="2780928"/>
            <a:ext cx="6684213" cy="375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Синий цифровой тоннель (16 x 9)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896_TF02895261" id="{ABF0F1CE-B0A9-4065-8E0A-DC0CE673693C}" vid="{4E944862-72B0-426B-A7C2-2EA47C0E298E}"/>
    </a:ext>
  </a:extLst>
</a:theme>
</file>

<file path=ppt/theme/theme2.xml><?xml version="1.0" encoding="utf-8"?>
<a:theme xmlns:a="http://schemas.openxmlformats.org/drawingml/2006/main" name="Тем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Бизнес-презентация с синим цифровым туннелем (широкоэкранный формат)</Template>
  <TotalTime>0</TotalTime>
  <Words>274</Words>
  <Application>Microsoft Office PowerPoint</Application>
  <PresentationFormat>Произвольный</PresentationFormat>
  <Paragraphs>60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7" baseType="lpstr">
      <vt:lpstr>Arial</vt:lpstr>
      <vt:lpstr>Corbel</vt:lpstr>
      <vt:lpstr>Синий цифровой тоннель (16 x 9)</vt:lpstr>
      <vt:lpstr>КотоДом</vt:lpstr>
      <vt:lpstr>Техническое задание:</vt:lpstr>
      <vt:lpstr>Цель сайта</vt:lpstr>
      <vt:lpstr>Целевая аудитория</vt:lpstr>
      <vt:lpstr>Любители котов</vt:lpstr>
      <vt:lpstr>Пенсионер</vt:lpstr>
      <vt:lpstr>Целевое действие</vt:lpstr>
      <vt:lpstr>Анализ конкурентов</vt:lpstr>
      <vt:lpstr>Презентация PowerPoint</vt:lpstr>
      <vt:lpstr>Презентация PowerPoint</vt:lpstr>
      <vt:lpstr>Презентация PowerPoint</vt:lpstr>
      <vt:lpstr>Структура сайта</vt:lpstr>
      <vt:lpstr>Макет сайта:</vt:lpstr>
      <vt:lpstr>Итог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2021-06-23T07:17:05Z</dcterms:created>
  <dcterms:modified xsi:type="dcterms:W3CDTF">2021-06-25T07:44:01Z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